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1821D-C115-42B0-9AEB-3562B154CD48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2B26A-C6D2-4A6F-A885-18B9C63928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Accueil Paren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64" y="0"/>
            <a:ext cx="883367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Notes Paren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9237"/>
            <a:ext cx="9144000" cy="42595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Bulletin Paren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8" y="248047"/>
            <a:ext cx="8657143" cy="63619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adjoint</dc:creator>
  <cp:lastModifiedBy>adjoint</cp:lastModifiedBy>
  <cp:revision>1</cp:revision>
  <dcterms:created xsi:type="dcterms:W3CDTF">2018-12-11T10:42:57Z</dcterms:created>
  <dcterms:modified xsi:type="dcterms:W3CDTF">2018-12-11T10:44:19Z</dcterms:modified>
</cp:coreProperties>
</file>