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F2AA-C924-4DED-AF46-4A4001434119}" type="datetimeFigureOut">
              <a:rPr lang="fr-FR" smtClean="0"/>
              <a:t>03/10/2019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C313B-DB4D-4398-8AEB-B1EF20DCFDC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TUTORIEL VOTE ELECTRONIQUE</a:t>
            </a:r>
            <a:endParaRPr lang="fr-FR" dirty="0"/>
          </a:p>
        </p:txBody>
      </p:sp>
      <p:pic>
        <p:nvPicPr>
          <p:cNvPr id="4" name="Image 3" descr="LE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071942"/>
            <a:ext cx="1810003" cy="971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Élection sur </a:t>
            </a:r>
            <a:r>
              <a:rPr lang="fr-FR" dirty="0" err="1" smtClean="0"/>
              <a:t>Pronote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Connexion </a:t>
            </a:r>
            <a:r>
              <a:rPr lang="fr-FR" dirty="0" err="1" smtClean="0"/>
              <a:t>Leia</a:t>
            </a:r>
            <a:endParaRPr lang="fr-FR" dirty="0" smtClean="0"/>
          </a:p>
          <a:p>
            <a:r>
              <a:rPr lang="fr-FR" dirty="0" smtClean="0"/>
              <a:t> Services Externes / </a:t>
            </a:r>
            <a:r>
              <a:rPr lang="fr-FR" dirty="0" err="1" smtClean="0"/>
              <a:t>Pronote</a:t>
            </a:r>
            <a:endParaRPr lang="fr-FR" dirty="0" smtClean="0"/>
          </a:p>
          <a:p>
            <a:pPr marL="514350" indent="-514350">
              <a:buNone/>
            </a:pPr>
            <a:endParaRPr lang="fr-FR" dirty="0"/>
          </a:p>
        </p:txBody>
      </p:sp>
      <p:pic>
        <p:nvPicPr>
          <p:cNvPr id="4" name="Image 3" descr="service 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000372"/>
            <a:ext cx="8125960" cy="35342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Ouverture page d’accueil </a:t>
            </a:r>
            <a:r>
              <a:rPr lang="fr-FR" dirty="0" err="1" smtClean="0"/>
              <a:t>Pronote</a:t>
            </a:r>
            <a:endParaRPr lang="fr-FR" dirty="0"/>
          </a:p>
        </p:txBody>
      </p:sp>
      <p:pic>
        <p:nvPicPr>
          <p:cNvPr id="4" name="Espace réservé du contenu 3" descr="Pronote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928802"/>
            <a:ext cx="6975426" cy="4525963"/>
          </a:xfrm>
        </p:spPr>
      </p:pic>
      <p:sp>
        <p:nvSpPr>
          <p:cNvPr id="5" name="ZoneTexte 4"/>
          <p:cNvSpPr txBox="1"/>
          <p:nvPr/>
        </p:nvSpPr>
        <p:spPr>
          <a:xfrm>
            <a:off x="857224" y="1214422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                                                                                              Vignette Élections</a:t>
            </a:r>
          </a:p>
          <a:p>
            <a:r>
              <a:rPr lang="fr-FR" dirty="0"/>
              <a:t>	</a:t>
            </a:r>
            <a:r>
              <a:rPr lang="fr-FR" dirty="0" smtClean="0"/>
              <a:t>				        choisir la liste et Voter  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6929454" y="1785926"/>
            <a:ext cx="214314" cy="71438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Confirmer </a:t>
            </a:r>
            <a:endParaRPr lang="fr-FR" dirty="0"/>
          </a:p>
        </p:txBody>
      </p:sp>
      <p:pic>
        <p:nvPicPr>
          <p:cNvPr id="4" name="Espace réservé du contenu 3" descr="Pronote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7891" y="1600200"/>
            <a:ext cx="7348217" cy="4525963"/>
          </a:xfrm>
        </p:spPr>
      </p:pic>
      <p:sp>
        <p:nvSpPr>
          <p:cNvPr id="5" name="ZoneTexte 4"/>
          <p:cNvSpPr txBox="1"/>
          <p:nvPr/>
        </p:nvSpPr>
        <p:spPr>
          <a:xfrm>
            <a:off x="500034" y="1142984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 : Le vote est terminé         	Non : retour au vote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Vote Terminé</a:t>
            </a:r>
            <a:endParaRPr lang="fr-FR" dirty="0"/>
          </a:p>
        </p:txBody>
      </p:sp>
      <p:pic>
        <p:nvPicPr>
          <p:cNvPr id="4" name="Espace réservé du contenu 3" descr="Pronote 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6661" y="1600200"/>
            <a:ext cx="7350678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</Words>
  <Application>Microsoft Office PowerPoint</Application>
  <PresentationFormat>Affichage à l'écran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TUTORIEL VOTE ELECTRONIQUE</vt:lpstr>
      <vt:lpstr>Élection sur Pronote </vt:lpstr>
      <vt:lpstr>Ouverture page d’accueil Pronote</vt:lpstr>
      <vt:lpstr>Confirmer </vt:lpstr>
      <vt:lpstr>Vote Terminé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TUTORIEL VOTE ELECTRONIQUE</dc:title>
  <dc:creator>adjoint</dc:creator>
  <cp:lastModifiedBy>adjoint</cp:lastModifiedBy>
  <cp:revision>3</cp:revision>
  <dcterms:created xsi:type="dcterms:W3CDTF">2019-10-03T09:37:17Z</dcterms:created>
  <dcterms:modified xsi:type="dcterms:W3CDTF">2019-10-03T10:03:30Z</dcterms:modified>
</cp:coreProperties>
</file>