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147BE-69E7-4D0E-AABF-0B4AAAF42591}" type="datetimeFigureOut">
              <a:rPr lang="fr-FR" smtClean="0"/>
              <a:t>06/11/2019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20BEB-8976-4B33-A349-E29AD39B1E6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/>
          <a:lstStyle/>
          <a:p>
            <a:r>
              <a:rPr lang="fr-FR" dirty="0" smtClean="0"/>
              <a:t>Utiliser la messagerie LEIA</a:t>
            </a:r>
            <a:br>
              <a:rPr lang="fr-FR" dirty="0" smtClean="0"/>
            </a:b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INSCRIPTION</a:t>
            </a:r>
            <a:r>
              <a:rPr lang="fr-FR" dirty="0" smtClean="0"/>
              <a:t> </a:t>
            </a:r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BAC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85786" y="4714884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 connecter à </a:t>
            </a:r>
            <a:r>
              <a:rPr lang="fr-FR" dirty="0" err="1" smtClean="0"/>
              <a:t>Leia</a:t>
            </a:r>
            <a:r>
              <a:rPr lang="fr-FR" dirty="0" smtClean="0"/>
              <a:t> et ouvrir ses messages.</a:t>
            </a:r>
          </a:p>
        </p:txBody>
      </p:sp>
      <p:pic>
        <p:nvPicPr>
          <p:cNvPr id="1030" name="Picture 6" descr="C:\Users\adjoint\Desktop\BAC 2020\Tuto Mess LEI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00372"/>
            <a:ext cx="9100001" cy="1538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5786" y="435769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Ouvrir le message BAC, INSCRIPTION.</a:t>
            </a:r>
          </a:p>
          <a:p>
            <a:r>
              <a:rPr lang="fr-FR" dirty="0" smtClean="0"/>
              <a:t>Répondre.</a:t>
            </a:r>
            <a:endParaRPr lang="fr-FR" dirty="0"/>
          </a:p>
        </p:txBody>
      </p:sp>
      <p:pic>
        <p:nvPicPr>
          <p:cNvPr id="4098" name="Picture 2" descr="C:\Users\adjoint\Desktop\BAC 2020\Tuto Mess LEIA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9109525" cy="17809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joint\Desktop\BAC 2020\Tuto Mess LEIA 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32" y="285728"/>
            <a:ext cx="9066668" cy="4376191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500034" y="4929198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Sélectionner Charger le fichier.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joint\Desktop\BAC 2020\Tuto Mess LEIA 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214290"/>
            <a:ext cx="9144001" cy="5757125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571472" y="6072206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Parcourir : rechercher sur votre ordinateur le fichier de votre Inscription Bac et l’enregistrer.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joint\Desktop\BAC 2020\Tuto Mess LEIA 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4780781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714348" y="5429264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Envoyer.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44</Words>
  <Application>Microsoft Office PowerPoint</Application>
  <PresentationFormat>Affichage à l'écran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Utiliser la messagerie LEIA INSCRIPTION BAC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Utiliser la messagerie LEIA INSCRIPTION BAC</dc:title>
  <dc:creator>adjoint</dc:creator>
  <cp:lastModifiedBy>adjoint</cp:lastModifiedBy>
  <cp:revision>5</cp:revision>
  <dcterms:created xsi:type="dcterms:W3CDTF">2019-11-06T08:23:42Z</dcterms:created>
  <dcterms:modified xsi:type="dcterms:W3CDTF">2019-11-06T09:07:34Z</dcterms:modified>
</cp:coreProperties>
</file>