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873" autoAdjust="0"/>
    <p:restoredTop sz="94661"/>
  </p:normalViewPr>
  <p:slideViewPr>
    <p:cSldViewPr snapToGrid="0" snapToObjects="1">
      <p:cViewPr>
        <p:scale>
          <a:sx n="100" d="100"/>
          <a:sy n="100" d="100"/>
        </p:scale>
        <p:origin x="-60"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07/01/2020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07/01/2020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542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xmlns=""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xmlns=""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xmlns="" val="24147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xmlns=""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xmlns=""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xmlns=""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xmlns=""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xmlns="" val="216670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xmlns="" val="141366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xmlns="" val="16842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xmlns="" val="91729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xmlns="" val="413903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xmlns=""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xmlns="" val="1677221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xmlns=""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xmlns="" val="127182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xmlns=""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xmlns=""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xmlns=""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xmlns="" val="15602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xmlns="" val="389080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xmlns=""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xmlns="" val="354180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xmlns="" val="4137285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xmlns="" val="1601365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xmlns="" val="1567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xmlns="" val="3251566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xmlns=""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xmlns="" val="170619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xmlns="" val="25475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1444481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xmlns="" val="1498484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xmlns="" val="1995269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xmlns="" val="25740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xmlns="" val="26154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590490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xmlns="" val="68708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xmlns=""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11747</TotalTime>
  <Words>5569</Words>
  <Application>Microsoft Office PowerPoint</Application>
  <PresentationFormat>Affichage à l'écran (4:3)</PresentationFormat>
  <Paragraphs>704</Paragraphs>
  <Slides>60</Slides>
  <Notes>3</Notes>
  <HiddenSlides>0</HiddenSlides>
  <MMClips>0</MMClips>
  <ScaleCrop>false</ScaleCrop>
  <HeadingPairs>
    <vt:vector size="4" baseType="variant">
      <vt:variant>
        <vt:lpstr>Thème</vt:lpstr>
      </vt:variant>
      <vt:variant>
        <vt:i4>10</vt:i4>
      </vt:variant>
      <vt:variant>
        <vt:lpstr>Titres des diapositives</vt:lpstr>
      </vt:variant>
      <vt:variant>
        <vt:i4>60</vt:i4>
      </vt:variant>
    </vt:vector>
  </HeadingPairs>
  <TitlesOfParts>
    <vt:vector size="70"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sommaire</vt:lpstr>
      <vt:lpstr>Parcoursup : les objectifs </vt:lpstr>
      <vt:lpstr>Diapositive 4</vt:lpstr>
      <vt:lpstr>LES PRINCIPES CLES DE PARCOURSUP </vt:lpstr>
      <vt:lpstr>L’accompagnement pour l’élaboration du projet d’orientation au lycée</vt:lpstr>
      <vt:lpstr>ETAPE 1 : DECOUVERTE DES FORMATIONS</vt:lpstr>
      <vt:lpstr>Diapositive 8</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Diapositive 19</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Diapositive 31</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Diapositive 44</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adjoint</cp:lastModifiedBy>
  <cp:revision>725</cp:revision>
  <cp:lastPrinted>2019-01-03T12:57:04Z</cp:lastPrinted>
  <dcterms:created xsi:type="dcterms:W3CDTF">2015-02-04T10:43:31Z</dcterms:created>
  <dcterms:modified xsi:type="dcterms:W3CDTF">2020-01-07T08:17:42Z</dcterms:modified>
</cp:coreProperties>
</file>